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1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7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14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3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61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1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1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1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77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09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00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60BA3-E794-430F-873F-2D9DC593ECC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59DF0-58EE-4F2F-836A-53259DB91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7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Flag of Diputacion de Sevilla Spain.sv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3200400"/>
          </a:xfrm>
          <a:prstGeom prst="ellipse">
            <a:avLst/>
          </a:prstGeom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Flag of Andalucía.sv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risscrossEtching/>
                    </a14:imgEffect>
                    <a14:imgEffect>
                      <a14:sharpenSoften amount="-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89194"/>
            <a:ext cx="4648200" cy="34688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 llamo __________ Clase </a:t>
            </a:r>
            <a:r>
              <a:rPr lang="en-US" dirty="0" smtClean="0"/>
              <a:t>702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 fecha es el </a:t>
            </a:r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junio</a:t>
            </a:r>
            <a:r>
              <a:rPr lang="en-US" dirty="0" smtClean="0"/>
              <a:t> </a:t>
            </a:r>
            <a:r>
              <a:rPr lang="en-US" dirty="0" smtClean="0"/>
              <a:t>del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839200" cy="5257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72:  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Sevilla y Andalucía España</a:t>
            </a:r>
          </a:p>
          <a:p>
            <a:pPr marL="0" indent="0">
              <a:buNone/>
            </a:pPr>
            <a:r>
              <a:rPr lang="es-ES_tradnl" b="1" i="1" dirty="0" smtClean="0">
                <a:solidFill>
                  <a:srgbClr val="7030A0"/>
                </a:solidFill>
              </a:rPr>
              <a:t>L.O: to </a:t>
            </a:r>
            <a:r>
              <a:rPr lang="es-ES_tradnl" b="1" i="1" dirty="0" err="1" smtClean="0">
                <a:solidFill>
                  <a:srgbClr val="7030A0"/>
                </a:solidFill>
              </a:rPr>
              <a:t>learn</a:t>
            </a:r>
            <a:r>
              <a:rPr lang="es-ES_tradnl" b="1" i="1" dirty="0" smtClean="0">
                <a:solidFill>
                  <a:srgbClr val="7030A0"/>
                </a:solidFill>
              </a:rPr>
              <a:t> </a:t>
            </a:r>
            <a:r>
              <a:rPr lang="es-ES_tradnl" b="1" i="1" dirty="0" err="1" smtClean="0">
                <a:solidFill>
                  <a:srgbClr val="7030A0"/>
                </a:solidFill>
              </a:rPr>
              <a:t>about</a:t>
            </a:r>
            <a:r>
              <a:rPr lang="es-ES_tradnl" b="1" i="1" dirty="0" smtClean="0">
                <a:solidFill>
                  <a:srgbClr val="7030A0"/>
                </a:solidFill>
              </a:rPr>
              <a:t> </a:t>
            </a:r>
            <a:r>
              <a:rPr lang="es-ES_tradnl" b="1" i="1" dirty="0" err="1" smtClean="0">
                <a:solidFill>
                  <a:srgbClr val="7030A0"/>
                </a:solidFill>
              </a:rPr>
              <a:t>Seville</a:t>
            </a:r>
            <a:r>
              <a:rPr lang="es-ES_tradnl" b="1" i="1" dirty="0" smtClean="0">
                <a:solidFill>
                  <a:srgbClr val="7030A0"/>
                </a:solidFill>
              </a:rPr>
              <a:t> &amp; </a:t>
            </a:r>
            <a:r>
              <a:rPr lang="es-ES_tradnl" b="1" i="1" dirty="0" err="1" smtClean="0">
                <a:solidFill>
                  <a:srgbClr val="7030A0"/>
                </a:solidFill>
              </a:rPr>
              <a:t>Andalucia</a:t>
            </a:r>
            <a:r>
              <a:rPr lang="es-ES_tradnl" b="1" i="1" dirty="0" smtClean="0">
                <a:solidFill>
                  <a:srgbClr val="7030A0"/>
                </a:solidFill>
              </a:rPr>
              <a:t>, </a:t>
            </a:r>
            <a:r>
              <a:rPr lang="es-ES_tradnl" b="1" i="1" dirty="0" err="1" smtClean="0">
                <a:solidFill>
                  <a:srgbClr val="7030A0"/>
                </a:solidFill>
              </a:rPr>
              <a:t>Spain</a:t>
            </a:r>
            <a:endParaRPr lang="es-ES_tradnl" b="1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REFLEXION EN SILENCIO:</a:t>
            </a:r>
          </a:p>
          <a:p>
            <a:r>
              <a:rPr lang="es-ES_tradnl" b="1" dirty="0" err="1"/>
              <a:t>Write</a:t>
            </a:r>
            <a:r>
              <a:rPr lang="es-ES_tradnl" b="1" dirty="0"/>
              <a:t> </a:t>
            </a:r>
            <a:r>
              <a:rPr lang="es-ES_tradnl" b="1" dirty="0" err="1"/>
              <a:t>the</a:t>
            </a:r>
            <a:r>
              <a:rPr lang="es-ES_tradnl" b="1" dirty="0"/>
              <a:t>, </a:t>
            </a:r>
            <a:r>
              <a:rPr lang="es-ES_tradnl" b="1" dirty="0" err="1"/>
              <a:t>countries</a:t>
            </a:r>
            <a:r>
              <a:rPr lang="es-ES_tradnl" b="1" dirty="0"/>
              <a:t>, </a:t>
            </a:r>
            <a:r>
              <a:rPr lang="es-ES_tradnl" b="1" dirty="0" err="1"/>
              <a:t>nationalities</a:t>
            </a:r>
            <a:r>
              <a:rPr lang="es-ES_tradnl" b="1" dirty="0"/>
              <a:t> and </a:t>
            </a:r>
            <a:r>
              <a:rPr lang="es-ES_tradnl" b="1" dirty="0" err="1"/>
              <a:t>regions</a:t>
            </a:r>
            <a:r>
              <a:rPr lang="es-ES_tradnl" b="1" dirty="0"/>
              <a:t> of </a:t>
            </a:r>
            <a:r>
              <a:rPr lang="es-ES_tradnl" b="1" dirty="0" err="1"/>
              <a:t>the</a:t>
            </a:r>
            <a:r>
              <a:rPr lang="es-ES_tradnl" b="1" dirty="0"/>
              <a:t> </a:t>
            </a:r>
            <a:r>
              <a:rPr lang="es-ES_tradnl" b="1" dirty="0" err="1"/>
              <a:t>following</a:t>
            </a:r>
            <a:r>
              <a:rPr lang="es-ES_tradnl" b="1" dirty="0"/>
              <a:t> </a:t>
            </a:r>
            <a:r>
              <a:rPr lang="es-ES_tradnl" b="1" dirty="0" err="1"/>
              <a:t>capitals</a:t>
            </a:r>
            <a:r>
              <a:rPr lang="es-ES_tradnl" b="1" dirty="0"/>
              <a:t>:</a:t>
            </a:r>
          </a:p>
          <a:p>
            <a:pPr marL="0" indent="0">
              <a:buNone/>
            </a:pPr>
            <a:r>
              <a:rPr lang="es-ES_tradnl" b="1" dirty="0">
                <a:solidFill>
                  <a:schemeClr val="accent5">
                    <a:lumMod val="75000"/>
                  </a:schemeClr>
                </a:solidFill>
              </a:rPr>
              <a:t>1. </a:t>
            </a:r>
            <a:r>
              <a:rPr lang="es-ES_tradnl" b="1" dirty="0" smtClean="0"/>
              <a:t>Habana   </a:t>
            </a:r>
            <a:r>
              <a:rPr lang="es-ES_tradnl" b="1" dirty="0">
                <a:solidFill>
                  <a:schemeClr val="accent5">
                    <a:lumMod val="75000"/>
                  </a:schemeClr>
                </a:solidFill>
              </a:rPr>
              <a:t>2. </a:t>
            </a:r>
            <a:r>
              <a:rPr lang="es-ES_tradnl" b="1" dirty="0"/>
              <a:t>San </a:t>
            </a:r>
            <a:r>
              <a:rPr lang="es-ES_tradnl" b="1" dirty="0" smtClean="0"/>
              <a:t>Salvador  </a:t>
            </a:r>
            <a:r>
              <a:rPr lang="es-ES_tradnl" b="1" dirty="0">
                <a:solidFill>
                  <a:schemeClr val="accent5">
                    <a:lumMod val="75000"/>
                  </a:schemeClr>
                </a:solidFill>
              </a:rPr>
              <a:t>3. </a:t>
            </a:r>
            <a:r>
              <a:rPr lang="es-ES_tradnl" b="1" dirty="0" smtClean="0"/>
              <a:t>Lima   </a:t>
            </a:r>
            <a:r>
              <a:rPr lang="es-ES_tradnl" b="1" dirty="0">
                <a:solidFill>
                  <a:schemeClr val="accent5">
                    <a:lumMod val="75000"/>
                  </a:schemeClr>
                </a:solidFill>
              </a:rPr>
              <a:t>4.</a:t>
            </a:r>
            <a:r>
              <a:rPr lang="es-ES_tradnl" b="1" dirty="0"/>
              <a:t> </a:t>
            </a:r>
            <a:r>
              <a:rPr lang="es-ES_tradnl" b="1" dirty="0" smtClean="0"/>
              <a:t>Tegucigalpa   </a:t>
            </a:r>
            <a:r>
              <a:rPr lang="es-ES_tradnl" b="1" dirty="0">
                <a:solidFill>
                  <a:schemeClr val="accent5">
                    <a:lumMod val="75000"/>
                  </a:schemeClr>
                </a:solidFill>
              </a:rPr>
              <a:t>5. </a:t>
            </a:r>
            <a:r>
              <a:rPr lang="es-ES_tradnl" b="1" dirty="0" smtClean="0"/>
              <a:t>Malab</a:t>
            </a:r>
            <a:r>
              <a:rPr lang="es-ES_tradnl" dirty="0" smtClean="0"/>
              <a:t>o</a:t>
            </a:r>
            <a:endParaRPr lang="es-ES_tradnl" dirty="0"/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s-ES_tradnl" b="1" dirty="0"/>
              <a:t>Mirar el DVD, </a:t>
            </a:r>
            <a:r>
              <a:rPr lang="es-ES_tradnl" b="1" u="sng" dirty="0"/>
              <a:t>Rick </a:t>
            </a:r>
            <a:r>
              <a:rPr lang="es-ES_tradnl" b="1" u="sng" dirty="0" err="1"/>
              <a:t>Steves</a:t>
            </a:r>
            <a:r>
              <a:rPr lang="es-ES_tradnl" b="1" u="sng" dirty="0"/>
              <a:t>: </a:t>
            </a:r>
            <a:r>
              <a:rPr lang="es-ES_tradnl" b="1" u="sng" dirty="0" err="1"/>
              <a:t>Spain</a:t>
            </a:r>
            <a:r>
              <a:rPr lang="es-ES_tradnl" b="1" u="sng" dirty="0"/>
              <a:t> &amp; Portugal (2000-2009)</a:t>
            </a:r>
            <a:r>
              <a:rPr lang="es-ES_tradnl" b="1" dirty="0"/>
              <a:t> </a:t>
            </a:r>
            <a:r>
              <a:rPr lang="es-ES_tradnl" b="1" i="1" dirty="0" smtClean="0"/>
              <a:t>Sevilla and </a:t>
            </a:r>
            <a:r>
              <a:rPr lang="es-ES_tradnl" b="1" i="1" dirty="0" err="1" smtClean="0"/>
              <a:t>Andalucia</a:t>
            </a:r>
            <a:endParaRPr lang="es-ES_tradnl" b="1" dirty="0"/>
          </a:p>
          <a:p>
            <a:r>
              <a:rPr lang="es-ES_tradnl" b="1" dirty="0"/>
              <a:t>Tomar apuntes activas del DVD.</a:t>
            </a:r>
          </a:p>
          <a:p>
            <a:endParaRPr lang="es-ES_tradnl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72:</a:t>
            </a:r>
          </a:p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up Sevilla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Andalucia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and/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Flamenco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least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¡EN ESPAÑOL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_trad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577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Repaso de la Actividad Inicial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1609018"/>
              </p:ext>
            </p:extLst>
          </p:nvPr>
        </p:nvGraphicFramePr>
        <p:xfrm>
          <a:off x="228600" y="1562100"/>
          <a:ext cx="8686800" cy="4800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Pais</a:t>
                      </a:r>
                      <a:endParaRPr lang="en-US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Capital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Nacionalidad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Region</a:t>
                      </a:r>
                      <a:endParaRPr lang="en-US" sz="2400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Habana</a:t>
                      </a:r>
                      <a:endParaRPr lang="en-US" sz="2400" b="1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San Salvador</a:t>
                      </a:r>
                      <a:endParaRPr lang="en-US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Lima</a:t>
                      </a:r>
                      <a:endParaRPr lang="en-US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Tegucigalpa</a:t>
                      </a:r>
                      <a:endParaRPr lang="en-US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Malabo</a:t>
                      </a:r>
                      <a:endParaRPr lang="en-US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119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 Clase 702 La fecha es el 6 de junio del 2017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7</cp:revision>
  <dcterms:created xsi:type="dcterms:W3CDTF">2013-04-19T16:17:14Z</dcterms:created>
  <dcterms:modified xsi:type="dcterms:W3CDTF">2017-06-06T20:15:46Z</dcterms:modified>
</cp:coreProperties>
</file>